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  <p:sldMasterId id="2147483687" r:id="rId5"/>
  </p:sldMasterIdLst>
  <p:notesMasterIdLst>
    <p:notesMasterId r:id="rId12"/>
  </p:notesMasterIdLst>
  <p:handoutMasterIdLst>
    <p:handoutMasterId r:id="rId13"/>
  </p:handoutMasterIdLst>
  <p:sldIdLst>
    <p:sldId id="2147482528" r:id="rId6"/>
    <p:sldId id="2147482538" r:id="rId7"/>
    <p:sldId id="2147482533" r:id="rId8"/>
    <p:sldId id="2147482537" r:id="rId9"/>
    <p:sldId id="2147482534" r:id="rId10"/>
    <p:sldId id="2147482535" r:id="rId11"/>
  </p:sldIdLst>
  <p:sldSz cx="9144000" cy="5143500" type="screen16x9"/>
  <p:notesSz cx="6797675" cy="9926638"/>
  <p:defaultTextStyle>
    <a:defPPr>
      <a:defRPr lang="ru-RU"/>
    </a:defPPr>
    <a:lvl1pPr marL="0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538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074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612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149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7686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223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6760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6298" algn="l" defTabSz="779074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4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митриева Елена Сергеевна" initials="ДЕС" lastIdx="1" clrIdx="0">
    <p:extLst>
      <p:ext uri="{19B8F6BF-5375-455C-9EA6-DF929625EA0E}">
        <p15:presenceInfo xmlns:p15="http://schemas.microsoft.com/office/powerpoint/2012/main" userId="S-1-5-21-1880274432-2666404260-1303620870-9799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233C"/>
    <a:srgbClr val="F7EAE9"/>
    <a:srgbClr val="FBF3F3"/>
    <a:srgbClr val="DC5266"/>
    <a:srgbClr val="404040"/>
    <a:srgbClr val="F6CAD0"/>
    <a:srgbClr val="EC8C9A"/>
    <a:srgbClr val="DE7979"/>
    <a:srgbClr val="C0000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6733" autoAdjust="0"/>
  </p:normalViewPr>
  <p:slideViewPr>
    <p:cSldViewPr>
      <p:cViewPr varScale="1">
        <p:scale>
          <a:sx n="156" d="100"/>
          <a:sy n="156" d="100"/>
        </p:scale>
        <p:origin x="156" y="330"/>
      </p:cViewPr>
      <p:guideLst>
        <p:guide orient="horz" pos="1620"/>
        <p:guide pos="2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20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97BA6-2827-41F6-8F17-2AE400D99549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829A0-1E3F-412F-B938-C4B003012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795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6000A-C007-47A6-8052-20BC353FD599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8DA8F-D50D-4365-A467-28E09F6EA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4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9582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9163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8745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8326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7908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489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071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6652" algn="l" defTabSz="77916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7790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D8DA8F-D50D-4365-A467-28E09F6EABA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7790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588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-2274" y="0"/>
            <a:ext cx="9146273" cy="483518"/>
          </a:xfrm>
          <a:prstGeom prst="rect">
            <a:avLst/>
          </a:prstGeom>
          <a:solidFill>
            <a:srgbClr val="D22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783271" y="1761661"/>
            <a:ext cx="7772400" cy="1102519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/>
              <a:t>ТЕМА</a:t>
            </a:r>
            <a:br>
              <a:rPr lang="ru-RU" dirty="0"/>
            </a:br>
            <a:r>
              <a:rPr lang="ru-RU" dirty="0"/>
              <a:t>ПРЕЗЕНТАЦИИ</a:t>
            </a:r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6876256" y="67121"/>
            <a:ext cx="2058536" cy="33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altLang="ru-RU" sz="1600" b="0" i="0" dirty="0">
                <a:solidFill>
                  <a:schemeClr val="bg1"/>
                </a:solidFill>
                <a:latin typeface="Tahoma" pitchFamily="34" charset="0"/>
              </a:rPr>
              <a:t>Всегда в движении!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-2275" y="4668456"/>
            <a:ext cx="9146273" cy="483518"/>
          </a:xfrm>
          <a:prstGeom prst="rect">
            <a:avLst/>
          </a:prstGeom>
          <a:solidFill>
            <a:srgbClr val="D22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504" y="123478"/>
            <a:ext cx="1203176" cy="22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1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Рисунок 27"/>
          <p:cNvSpPr>
            <a:spLocks noGrp="1"/>
          </p:cNvSpPr>
          <p:nvPr>
            <p:ph type="pic" sz="quarter" idx="13"/>
          </p:nvPr>
        </p:nvSpPr>
        <p:spPr>
          <a:xfrm>
            <a:off x="501163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36" name="Рисунок 27"/>
          <p:cNvSpPr>
            <a:spLocks noGrp="1"/>
          </p:cNvSpPr>
          <p:nvPr>
            <p:ph type="pic" sz="quarter" idx="14"/>
          </p:nvPr>
        </p:nvSpPr>
        <p:spPr>
          <a:xfrm>
            <a:off x="2558563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39" name="Рисунок 27"/>
          <p:cNvSpPr>
            <a:spLocks noGrp="1"/>
          </p:cNvSpPr>
          <p:nvPr>
            <p:ph type="pic" sz="quarter" idx="15"/>
          </p:nvPr>
        </p:nvSpPr>
        <p:spPr>
          <a:xfrm>
            <a:off x="4624756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sp>
        <p:nvSpPr>
          <p:cNvPr id="40" name="Рисунок 27"/>
          <p:cNvSpPr>
            <a:spLocks noGrp="1"/>
          </p:cNvSpPr>
          <p:nvPr>
            <p:ph type="pic" sz="quarter" idx="16"/>
          </p:nvPr>
        </p:nvSpPr>
        <p:spPr>
          <a:xfrm>
            <a:off x="6690948" y="1113235"/>
            <a:ext cx="1925515" cy="975122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endParaRPr lang="ru-RU" dirty="0"/>
          </a:p>
        </p:txBody>
      </p:sp>
      <p:cxnSp>
        <p:nvCxnSpPr>
          <p:cNvPr id="21" name="Прямая соединительная линия 20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83EF232-1326-4CD7-89C6-94C3DAAF67CE}"/>
              </a:ext>
            </a:extLst>
          </p:cNvPr>
          <p:cNvSpPr/>
          <p:nvPr userDrawn="1"/>
        </p:nvSpPr>
        <p:spPr>
          <a:xfrm>
            <a:off x="51061" y="4515966"/>
            <a:ext cx="1655876" cy="50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876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18843" y="897564"/>
            <a:ext cx="6047224" cy="229699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 marL="1558149" indent="0">
              <a:buNone/>
              <a:defRPr sz="14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4"/>
            <a:r>
              <a:rPr lang="ru-RU" dirty="0"/>
              <a:t>Рисунок, карта, фото, диаграмма</a:t>
            </a:r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517397" y="3327388"/>
            <a:ext cx="8194899" cy="1134572"/>
          </a:xfrm>
        </p:spPr>
        <p:txBody>
          <a:bodyPr>
            <a:normAutofit/>
          </a:bodyPr>
          <a:lstStyle>
            <a:lvl1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4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Блок текста (рекомендуемый размер шрифта 16)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83D26358-7BB5-4712-A9DF-2F2285C76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CA4E7CA-8C61-4D23-B758-09119DF6A072}"/>
              </a:ext>
            </a:extLst>
          </p:cNvPr>
          <p:cNvSpPr/>
          <p:nvPr userDrawn="1"/>
        </p:nvSpPr>
        <p:spPr>
          <a:xfrm>
            <a:off x="51061" y="4515966"/>
            <a:ext cx="1655876" cy="50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18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18843" y="897564"/>
            <a:ext cx="8107761" cy="360299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 marL="1558149" indent="0">
              <a:buNone/>
              <a:defRPr sz="14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4"/>
            <a:r>
              <a:rPr lang="ru-RU" dirty="0"/>
              <a:t>Рисунок, карта, фото, диаграмма, видео</a:t>
            </a:r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cxnSpLocks/>
          </p:cNvCxnSpPr>
          <p:nvPr userDrawn="1"/>
        </p:nvCxnSpPr>
        <p:spPr>
          <a:xfrm flipH="1">
            <a:off x="683568" y="627534"/>
            <a:ext cx="7876569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9B3DAC54-4705-45D2-BC31-0F9C62B97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164813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олько заголовок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9582"/>
            <a:ext cx="9144000" cy="41044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268" y="699542"/>
            <a:ext cx="616170" cy="774584"/>
          </a:xfrm>
          <a:prstGeom prst="rect">
            <a:avLst/>
          </a:prstGeom>
        </p:spPr>
      </p:pic>
      <p:sp>
        <p:nvSpPr>
          <p:cNvPr id="11" name="Text Box 11"/>
          <p:cNvSpPr txBox="1">
            <a:spLocks noChangeArrowheads="1"/>
          </p:cNvSpPr>
          <p:nvPr userDrawn="1"/>
        </p:nvSpPr>
        <p:spPr bwMode="auto">
          <a:xfrm>
            <a:off x="1259632" y="699542"/>
            <a:ext cx="7632848" cy="64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3600" i="0" dirty="0">
                <a:latin typeface="Tahoma" pitchFamily="34" charset="0"/>
              </a:rPr>
              <a:t>Всегда в движении!</a:t>
            </a:r>
          </a:p>
        </p:txBody>
      </p:sp>
    </p:spTree>
    <p:extLst>
      <p:ext uri="{BB962C8B-B14F-4D97-AF65-F5344CB8AC3E}">
        <p14:creationId xmlns:p14="http://schemas.microsoft.com/office/powerpoint/2010/main" val="4193799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>
            <a:extLst>
              <a:ext uri="{FF2B5EF4-FFF2-40B4-BE49-F238E27FC236}">
                <a16:creationId xmlns:a16="http://schemas.microsoft.com/office/drawing/2014/main" id="{1FB9884A-F076-3245-A895-E64CC34AE2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3841A3B7-7F16-914D-BDD3-FF8F420C0A9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6834" y="1510338"/>
            <a:ext cx="7697858" cy="1151982"/>
          </a:xfrm>
        </p:spPr>
        <p:txBody>
          <a:bodyPr anchor="b">
            <a:noAutofit/>
          </a:bodyPr>
          <a:lstStyle>
            <a:lvl1pPr algn="l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fi-FI" dirty="0"/>
              <a:t>HEADING HERE</a:t>
            </a:r>
            <a:br>
              <a:rPr lang="fi-FI" dirty="0"/>
            </a:br>
            <a:r>
              <a:rPr lang="fi-FI" dirty="0"/>
              <a:t>MAX. TWO ROWS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3796D648-5B55-1643-8434-6B742E28189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6834" y="2662320"/>
            <a:ext cx="7697858" cy="858094"/>
          </a:xfrm>
        </p:spPr>
        <p:txBody>
          <a:bodyPr>
            <a:normAutofit/>
          </a:bodyPr>
          <a:lstStyle>
            <a:lvl1pPr marL="0" indent="0" algn="l">
              <a:buNone/>
              <a:defRPr sz="1500" b="1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i-FI" dirty="0" err="1"/>
              <a:t>Subheading</a:t>
            </a:r>
            <a:r>
              <a:rPr lang="fi-FI" dirty="0"/>
              <a:t> / </a:t>
            </a:r>
            <a:r>
              <a:rPr lang="fi-FI" dirty="0" err="1"/>
              <a:t>date</a:t>
            </a:r>
            <a:endParaRPr lang="fi-FI" dirty="0"/>
          </a:p>
        </p:txBody>
      </p:sp>
      <p:sp>
        <p:nvSpPr>
          <p:cNvPr id="19" name="Päivämäärän paikkamerkki 18">
            <a:extLst>
              <a:ext uri="{FF2B5EF4-FFF2-40B4-BE49-F238E27FC236}">
                <a16:creationId xmlns:a16="http://schemas.microsoft.com/office/drawing/2014/main" id="{E5F3555E-E71D-4741-AB16-71A317A5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20" name="Alatunnisteen paikkamerkki 19">
            <a:extLst>
              <a:ext uri="{FF2B5EF4-FFF2-40B4-BE49-F238E27FC236}">
                <a16:creationId xmlns:a16="http://schemas.microsoft.com/office/drawing/2014/main" id="{A73F10DE-2C86-0441-BE78-B867D39E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Dian numeron paikkamerkki 20">
            <a:extLst>
              <a:ext uri="{FF2B5EF4-FFF2-40B4-BE49-F238E27FC236}">
                <a16:creationId xmlns:a16="http://schemas.microsoft.com/office/drawing/2014/main" id="{29E95A58-B512-B943-9303-2B5BFFA4E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pic>
        <p:nvPicPr>
          <p:cNvPr id="5" name="Kuva 4" descr="Kuva, joka sisältää kohteen istuminen, merkki, suuri, piirtäminen&#10;&#10;Kuvaus luotu automaattisesti">
            <a:extLst>
              <a:ext uri="{FF2B5EF4-FFF2-40B4-BE49-F238E27FC236}">
                <a16:creationId xmlns:a16="http://schemas.microsoft.com/office/drawing/2014/main" id="{13C80F32-6E52-9646-91C7-A4D1A1200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0867" y="286040"/>
            <a:ext cx="1559364" cy="366204"/>
          </a:xfrm>
          <a:prstGeom prst="rect">
            <a:avLst/>
          </a:prstGeom>
        </p:spPr>
      </p:pic>
      <p:sp>
        <p:nvSpPr>
          <p:cNvPr id="6" name="Tekstin paikkamerkki 5">
            <a:extLst>
              <a:ext uri="{FF2B5EF4-FFF2-40B4-BE49-F238E27FC236}">
                <a16:creationId xmlns:a16="http://schemas.microsoft.com/office/drawing/2014/main" id="{911D36AA-89A3-EB40-9E67-FBF8B2649E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6731" y="3520414"/>
            <a:ext cx="7697391" cy="73355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fi-FI" dirty="0"/>
              <a:t>Department</a:t>
            </a:r>
            <a:br>
              <a:rPr lang="fi-FI" dirty="0"/>
            </a:br>
            <a:r>
              <a:rPr lang="fi-FI" dirty="0" err="1"/>
              <a:t>Firstname</a:t>
            </a:r>
            <a:r>
              <a:rPr lang="fi-FI" dirty="0"/>
              <a:t> </a:t>
            </a:r>
            <a:r>
              <a:rPr lang="fi-FI" dirty="0" err="1"/>
              <a:t>Lastname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63246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Kuva 29">
            <a:extLst>
              <a:ext uri="{FF2B5EF4-FFF2-40B4-BE49-F238E27FC236}">
                <a16:creationId xmlns:a16="http://schemas.microsoft.com/office/drawing/2014/main" id="{7E08946F-2BF4-144E-A9C7-E6DC83B39C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3" y="489857"/>
            <a:ext cx="7702563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C5F1FEC9-B6FD-8449-BD2F-2EF01B4090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732" y="985548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FB833FDE-F788-A74F-9E5C-F609091694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09298" y="1071590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r>
              <a:rPr lang="fi-FI" dirty="0" err="1"/>
              <a:t>Fill</a:t>
            </a:r>
            <a:r>
              <a:rPr lang="fi-FI" dirty="0"/>
              <a:t> in </a:t>
            </a:r>
            <a:r>
              <a:rPr lang="fi-FI" dirty="0" err="1"/>
              <a:t>the</a:t>
            </a:r>
            <a:r>
              <a:rPr lang="fi-FI" dirty="0"/>
              <a:t> agenda and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numbers</a:t>
            </a:r>
            <a:r>
              <a:rPr lang="fi-FI" dirty="0"/>
              <a:t> </a:t>
            </a:r>
            <a:r>
              <a:rPr lang="fi-FI" dirty="0" err="1"/>
              <a:t>needed</a:t>
            </a:r>
            <a:endParaRPr lang="fi-FI" dirty="0"/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DBCB4F4E-7084-9E4C-AEFB-7873B2BE48A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6732" y="1745488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17" name="Tekstin paikkamerkki 2">
            <a:extLst>
              <a:ext uri="{FF2B5EF4-FFF2-40B4-BE49-F238E27FC236}">
                <a16:creationId xmlns:a16="http://schemas.microsoft.com/office/drawing/2014/main" id="{39EB141E-9518-7748-B3B4-9FB3DD6F7B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6732" y="2505429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18" name="Tekstin paikkamerkki 2">
            <a:extLst>
              <a:ext uri="{FF2B5EF4-FFF2-40B4-BE49-F238E27FC236}">
                <a16:creationId xmlns:a16="http://schemas.microsoft.com/office/drawing/2014/main" id="{D471188A-C348-3F4D-9EDF-083E345AE7D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6732" y="3265369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19" name="Tekstin paikkamerkki 6">
            <a:extLst>
              <a:ext uri="{FF2B5EF4-FFF2-40B4-BE49-F238E27FC236}">
                <a16:creationId xmlns:a16="http://schemas.microsoft.com/office/drawing/2014/main" id="{2332E6C7-C3BC-E541-93D3-35B5B8C4153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09298" y="1840798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kstin paikkamerkki 6">
            <a:extLst>
              <a:ext uri="{FF2B5EF4-FFF2-40B4-BE49-F238E27FC236}">
                <a16:creationId xmlns:a16="http://schemas.microsoft.com/office/drawing/2014/main" id="{A2BB1B84-75B7-284C-B347-73024895642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09298" y="2600738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1" name="Tekstin paikkamerkki 6">
            <a:extLst>
              <a:ext uri="{FF2B5EF4-FFF2-40B4-BE49-F238E27FC236}">
                <a16:creationId xmlns:a16="http://schemas.microsoft.com/office/drawing/2014/main" id="{AA538865-F0C1-0D42-AAD1-E2674435FAE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09298" y="3369947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kstin paikkamerkki 2">
            <a:extLst>
              <a:ext uri="{FF2B5EF4-FFF2-40B4-BE49-F238E27FC236}">
                <a16:creationId xmlns:a16="http://schemas.microsoft.com/office/drawing/2014/main" id="{E74F9C5F-E247-3D41-AE5F-F7861D558E1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8378" y="985548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23" name="Tekstin paikkamerkki 6">
            <a:extLst>
              <a:ext uri="{FF2B5EF4-FFF2-40B4-BE49-F238E27FC236}">
                <a16:creationId xmlns:a16="http://schemas.microsoft.com/office/drawing/2014/main" id="{AD4962AC-F3B7-A54D-A65B-3B16472A3D6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910944" y="1071590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4" name="Tekstin paikkamerkki 2">
            <a:extLst>
              <a:ext uri="{FF2B5EF4-FFF2-40B4-BE49-F238E27FC236}">
                <a16:creationId xmlns:a16="http://schemas.microsoft.com/office/drawing/2014/main" id="{AB4F19C7-0CBA-7F4D-A33C-45F5867BDD8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418378" y="1745488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25" name="Tekstin paikkamerkki 2">
            <a:extLst>
              <a:ext uri="{FF2B5EF4-FFF2-40B4-BE49-F238E27FC236}">
                <a16:creationId xmlns:a16="http://schemas.microsoft.com/office/drawing/2014/main" id="{B1D11064-4EA9-224F-8176-62D0E7D7749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418378" y="2505429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26" name="Tekstin paikkamerkki 2">
            <a:extLst>
              <a:ext uri="{FF2B5EF4-FFF2-40B4-BE49-F238E27FC236}">
                <a16:creationId xmlns:a16="http://schemas.microsoft.com/office/drawing/2014/main" id="{6976AA2B-7F8E-4144-AAF0-A3DFC02218E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18378" y="3265369"/>
            <a:ext cx="436959" cy="748168"/>
          </a:xfrm>
        </p:spPr>
        <p:txBody>
          <a:bodyPr wrap="none" lIns="0" tIns="0" rIns="0" bIns="0">
            <a:noAutofit/>
          </a:bodyPr>
          <a:lstStyle>
            <a:lvl1pPr algn="ctr">
              <a:buNone/>
              <a:defRPr sz="45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fi-FI" dirty="0"/>
              <a:t>#</a:t>
            </a:r>
          </a:p>
        </p:txBody>
      </p:sp>
      <p:sp>
        <p:nvSpPr>
          <p:cNvPr id="27" name="Tekstin paikkamerkki 6">
            <a:extLst>
              <a:ext uri="{FF2B5EF4-FFF2-40B4-BE49-F238E27FC236}">
                <a16:creationId xmlns:a16="http://schemas.microsoft.com/office/drawing/2014/main" id="{C1858599-2E06-BD41-B081-3E392475AF3F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910944" y="1840798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8" name="Tekstin paikkamerkki 6">
            <a:extLst>
              <a:ext uri="{FF2B5EF4-FFF2-40B4-BE49-F238E27FC236}">
                <a16:creationId xmlns:a16="http://schemas.microsoft.com/office/drawing/2014/main" id="{08B44094-DE7A-FB43-822D-C8D2D903C66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910944" y="2600738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Tekstin paikkamerkki 6">
            <a:extLst>
              <a:ext uri="{FF2B5EF4-FFF2-40B4-BE49-F238E27FC236}">
                <a16:creationId xmlns:a16="http://schemas.microsoft.com/office/drawing/2014/main" id="{A1CC418D-50B3-1647-8E0C-82BF955E933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910944" y="3369947"/>
            <a:ext cx="3281586" cy="643590"/>
          </a:xfrm>
        </p:spPr>
        <p:txBody>
          <a:bodyPr/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48178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>
            <a:extLst>
              <a:ext uri="{FF2B5EF4-FFF2-40B4-BE49-F238E27FC236}">
                <a16:creationId xmlns:a16="http://schemas.microsoft.com/office/drawing/2014/main" id="{58129D5F-231F-314F-A552-43F6C5B73C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3841A3B7-7F16-914D-BDD3-FF8F420C0A9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6834" y="1611142"/>
            <a:ext cx="7697858" cy="1368209"/>
          </a:xfrm>
        </p:spPr>
        <p:txBody>
          <a:bodyPr anchor="ctr">
            <a:noAutofit/>
          </a:bodyPr>
          <a:lstStyle>
            <a:lvl1pPr algn="l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fi-FI" dirty="0"/>
              <a:t>HEADING HERE</a:t>
            </a:r>
          </a:p>
        </p:txBody>
      </p:sp>
      <p:sp>
        <p:nvSpPr>
          <p:cNvPr id="19" name="Päivämäärän paikkamerkki 18">
            <a:extLst>
              <a:ext uri="{FF2B5EF4-FFF2-40B4-BE49-F238E27FC236}">
                <a16:creationId xmlns:a16="http://schemas.microsoft.com/office/drawing/2014/main" id="{E5F3555E-E71D-4741-AB16-71A317A5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20" name="Alatunnisteen paikkamerkki 19">
            <a:extLst>
              <a:ext uri="{FF2B5EF4-FFF2-40B4-BE49-F238E27FC236}">
                <a16:creationId xmlns:a16="http://schemas.microsoft.com/office/drawing/2014/main" id="{A73F10DE-2C86-0441-BE78-B867D39E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Dian numeron paikkamerkki 20">
            <a:extLst>
              <a:ext uri="{FF2B5EF4-FFF2-40B4-BE49-F238E27FC236}">
                <a16:creationId xmlns:a16="http://schemas.microsoft.com/office/drawing/2014/main" id="{29E95A58-B512-B943-9303-2B5BFFA4E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926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 (blue)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orakulmio 2">
            <a:extLst>
              <a:ext uri="{FF2B5EF4-FFF2-40B4-BE49-F238E27FC236}">
                <a16:creationId xmlns:a16="http://schemas.microsoft.com/office/drawing/2014/main" id="{34D03DF9-9F75-8B4D-B8B4-62C5555AEEF0}"/>
              </a:ext>
            </a:extLst>
          </p:cNvPr>
          <p:cNvSpPr/>
          <p:nvPr/>
        </p:nvSpPr>
        <p:spPr>
          <a:xfrm>
            <a:off x="0" y="4271909"/>
            <a:ext cx="9144000" cy="87159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125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841A3B7-7F16-914D-BDD3-FF8F420C0A9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6834" y="1611142"/>
            <a:ext cx="7697858" cy="1368209"/>
          </a:xfrm>
        </p:spPr>
        <p:txBody>
          <a:bodyPr anchor="ctr">
            <a:no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HEADING HERE</a:t>
            </a:r>
          </a:p>
        </p:txBody>
      </p:sp>
      <p:sp>
        <p:nvSpPr>
          <p:cNvPr id="19" name="Päivämäärän paikkamerkki 18">
            <a:extLst>
              <a:ext uri="{FF2B5EF4-FFF2-40B4-BE49-F238E27FC236}">
                <a16:creationId xmlns:a16="http://schemas.microsoft.com/office/drawing/2014/main" id="{E5F3555E-E71D-4741-AB16-71A317A5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20" name="Alatunnisteen paikkamerkki 19">
            <a:extLst>
              <a:ext uri="{FF2B5EF4-FFF2-40B4-BE49-F238E27FC236}">
                <a16:creationId xmlns:a16="http://schemas.microsoft.com/office/drawing/2014/main" id="{A73F10DE-2C86-0441-BE78-B867D39E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Dian numeron paikkamerkki 20">
            <a:extLst>
              <a:ext uri="{FF2B5EF4-FFF2-40B4-BE49-F238E27FC236}">
                <a16:creationId xmlns:a16="http://schemas.microsoft.com/office/drawing/2014/main" id="{29E95A58-B512-B943-9303-2B5BFFA4E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AE367A41-E3D0-2842-88FE-03A69B70E2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054"/>
          <a:stretch/>
        </p:blipFill>
        <p:spPr>
          <a:xfrm>
            <a:off x="0" y="4271908"/>
            <a:ext cx="9144000" cy="87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375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 (red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orakulmio 2">
            <a:extLst>
              <a:ext uri="{FF2B5EF4-FFF2-40B4-BE49-F238E27FC236}">
                <a16:creationId xmlns:a16="http://schemas.microsoft.com/office/drawing/2014/main" id="{34D03DF9-9F75-8B4D-B8B4-62C5555AEEF0}"/>
              </a:ext>
            </a:extLst>
          </p:cNvPr>
          <p:cNvSpPr/>
          <p:nvPr/>
        </p:nvSpPr>
        <p:spPr>
          <a:xfrm>
            <a:off x="0" y="4271909"/>
            <a:ext cx="9144000" cy="871591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125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841A3B7-7F16-914D-BDD3-FF8F420C0A9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6834" y="1611142"/>
            <a:ext cx="7697858" cy="1368209"/>
          </a:xfrm>
        </p:spPr>
        <p:txBody>
          <a:bodyPr anchor="ctr">
            <a:no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HEADING HERE</a:t>
            </a:r>
          </a:p>
        </p:txBody>
      </p:sp>
      <p:sp>
        <p:nvSpPr>
          <p:cNvPr id="19" name="Päivämäärän paikkamerkki 18">
            <a:extLst>
              <a:ext uri="{FF2B5EF4-FFF2-40B4-BE49-F238E27FC236}">
                <a16:creationId xmlns:a16="http://schemas.microsoft.com/office/drawing/2014/main" id="{E5F3555E-E71D-4741-AB16-71A317A5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20" name="Alatunnisteen paikkamerkki 19">
            <a:extLst>
              <a:ext uri="{FF2B5EF4-FFF2-40B4-BE49-F238E27FC236}">
                <a16:creationId xmlns:a16="http://schemas.microsoft.com/office/drawing/2014/main" id="{A73F10DE-2C86-0441-BE78-B867D39E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Dian numeron paikkamerkki 20">
            <a:extLst>
              <a:ext uri="{FF2B5EF4-FFF2-40B4-BE49-F238E27FC236}">
                <a16:creationId xmlns:a16="http://schemas.microsoft.com/office/drawing/2014/main" id="{29E95A58-B512-B943-9303-2B5BFFA4E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AE367A41-E3D0-2842-88FE-03A69B70E2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054"/>
          <a:stretch/>
        </p:blipFill>
        <p:spPr>
          <a:xfrm>
            <a:off x="0" y="4271908"/>
            <a:ext cx="9144000" cy="87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83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9DABCD39-F1A5-7D47-9C4D-AF3DE435B0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3" y="489857"/>
            <a:ext cx="7702563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EA96D38B-0A0A-224D-84C3-E61E172CD5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6731" y="985548"/>
            <a:ext cx="7273062" cy="32121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400665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, subheading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D8E91728-AD13-1842-9DED-690BAD1387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3" y="489857"/>
            <a:ext cx="7702563" cy="360975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EA96D38B-0A0A-224D-84C3-E61E172CD5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6731" y="1238460"/>
            <a:ext cx="7273062" cy="28895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13" name="Tekstin paikkamerkki 6">
            <a:extLst>
              <a:ext uri="{FF2B5EF4-FFF2-40B4-BE49-F238E27FC236}">
                <a16:creationId xmlns:a16="http://schemas.microsoft.com/office/drawing/2014/main" id="{EA7F755B-52DD-8F4E-A931-9ACD14691DB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6731" y="850832"/>
            <a:ext cx="7273062" cy="291758"/>
          </a:xfrm>
        </p:spPr>
        <p:txBody>
          <a:bodyPr>
            <a:noAutofit/>
          </a:bodyPr>
          <a:lstStyle>
            <a:lvl1pPr marL="0" indent="0">
              <a:buNone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3790673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uva 13">
            <a:extLst>
              <a:ext uri="{FF2B5EF4-FFF2-40B4-BE49-F238E27FC236}">
                <a16:creationId xmlns:a16="http://schemas.microsoft.com/office/drawing/2014/main" id="{3AB63F3F-B431-DD4E-A54F-5174175DC1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3" y="489857"/>
            <a:ext cx="7702563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EA96D38B-0A0A-224D-84C3-E61E172CD5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6732" y="1281165"/>
            <a:ext cx="3846547" cy="291653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ADC75F5-70C5-D345-A196-F8F317C162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2001" y="1281165"/>
            <a:ext cx="3846548" cy="291653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32350CA4-200D-3B46-AB08-972621C1DB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6731" y="989407"/>
            <a:ext cx="3846140" cy="291758"/>
          </a:xfrm>
        </p:spPr>
        <p:txBody>
          <a:bodyPr>
            <a:noAutofit/>
          </a:bodyPr>
          <a:lstStyle>
            <a:lvl1pPr marL="0" indent="0">
              <a:buNone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COLUMN HEADING</a:t>
            </a:r>
          </a:p>
        </p:txBody>
      </p:sp>
      <p:sp>
        <p:nvSpPr>
          <p:cNvPr id="13" name="Tekstin paikkamerkki 6">
            <a:extLst>
              <a:ext uri="{FF2B5EF4-FFF2-40B4-BE49-F238E27FC236}">
                <a16:creationId xmlns:a16="http://schemas.microsoft.com/office/drawing/2014/main" id="{1F79DED4-AF7F-454C-9976-44C5F63DE0D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6266" y="989407"/>
            <a:ext cx="3846140" cy="291758"/>
          </a:xfrm>
        </p:spPr>
        <p:txBody>
          <a:bodyPr>
            <a:noAutofit/>
          </a:bodyPr>
          <a:lstStyle>
            <a:lvl1pPr marL="0" marR="0" indent="0" algn="l" defTabSz="685800" rtl="0" eaLnBrk="1" fontAlgn="auto" latinLnBrk="0" hangingPunct="1"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COLUMN HEADING</a:t>
            </a:r>
          </a:p>
        </p:txBody>
      </p:sp>
    </p:spTree>
    <p:extLst>
      <p:ext uri="{BB962C8B-B14F-4D97-AF65-F5344CB8AC3E}">
        <p14:creationId xmlns:p14="http://schemas.microsoft.com/office/powerpoint/2010/main" val="2039268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uva 15">
            <a:extLst>
              <a:ext uri="{FF2B5EF4-FFF2-40B4-BE49-F238E27FC236}">
                <a16:creationId xmlns:a16="http://schemas.microsoft.com/office/drawing/2014/main" id="{A48BA8C7-44CB-3142-BCCA-E475427703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4" y="489857"/>
            <a:ext cx="7362412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ADC75F5-70C5-D345-A196-F8F317C162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60793" y="1281165"/>
            <a:ext cx="2566373" cy="291653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32350CA4-200D-3B46-AB08-972621C1DB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6732" y="989407"/>
            <a:ext cx="2566477" cy="291758"/>
          </a:xfrm>
        </p:spPr>
        <p:txBody>
          <a:bodyPr>
            <a:noAutofit/>
          </a:bodyPr>
          <a:lstStyle>
            <a:lvl1pPr marL="0" indent="0">
              <a:buNone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COLUMN HEADING</a:t>
            </a:r>
          </a:p>
        </p:txBody>
      </p:sp>
      <p:sp>
        <p:nvSpPr>
          <p:cNvPr id="13" name="Tekstin paikkamerkki 6">
            <a:extLst>
              <a:ext uri="{FF2B5EF4-FFF2-40B4-BE49-F238E27FC236}">
                <a16:creationId xmlns:a16="http://schemas.microsoft.com/office/drawing/2014/main" id="{1F79DED4-AF7F-454C-9976-44C5F63DE0D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0792" y="989407"/>
            <a:ext cx="2570371" cy="291758"/>
          </a:xfrm>
        </p:spPr>
        <p:txBody>
          <a:bodyPr>
            <a:noAutofit/>
          </a:bodyPr>
          <a:lstStyle>
            <a:lvl1pPr marL="0" indent="0">
              <a:buNone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COLUMN HEADING</a:t>
            </a:r>
          </a:p>
        </p:txBody>
      </p:sp>
      <p:sp>
        <p:nvSpPr>
          <p:cNvPr id="14" name="Sisällön paikkamerkki 5">
            <a:extLst>
              <a:ext uri="{FF2B5EF4-FFF2-40B4-BE49-F238E27FC236}">
                <a16:creationId xmlns:a16="http://schemas.microsoft.com/office/drawing/2014/main" id="{52729911-2036-444D-8FDE-52CA40A6846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288762" y="1281165"/>
            <a:ext cx="2566477" cy="291653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15" name="Tekstin paikkamerkki 6">
            <a:extLst>
              <a:ext uri="{FF2B5EF4-FFF2-40B4-BE49-F238E27FC236}">
                <a16:creationId xmlns:a16="http://schemas.microsoft.com/office/drawing/2014/main" id="{C6E2C319-4E60-724A-A51B-8745A8DEDBD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86553" y="989407"/>
            <a:ext cx="2566476" cy="291758"/>
          </a:xfrm>
        </p:spPr>
        <p:txBody>
          <a:bodyPr>
            <a:noAutofit/>
          </a:bodyPr>
          <a:lstStyle>
            <a:lvl1pPr marL="0" indent="0">
              <a:buNone/>
              <a:defRPr sz="1350" b="1" i="0">
                <a:solidFill>
                  <a:schemeClr val="accent1"/>
                </a:solidFill>
                <a:latin typeface="Montserrat Black" pitchFamily="2" charset="77"/>
              </a:defRPr>
            </a:lvl1pPr>
          </a:lstStyle>
          <a:p>
            <a:pPr lvl="0"/>
            <a:r>
              <a:rPr lang="fi-FI" dirty="0"/>
              <a:t>COLUMN HEADING</a:t>
            </a:r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D8384CB5-9BCE-D64B-AA21-B688ADE02F1F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511801" y="1281113"/>
            <a:ext cx="2566988" cy="291703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35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66207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>
            <a:extLst>
              <a:ext uri="{FF2B5EF4-FFF2-40B4-BE49-F238E27FC236}">
                <a16:creationId xmlns:a16="http://schemas.microsoft.com/office/drawing/2014/main" id="{CC1A4485-E325-884A-845E-632C2885EF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4" y="489857"/>
            <a:ext cx="7362412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EA96D38B-0A0A-224D-84C3-E61E172CD5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6731" y="985548"/>
            <a:ext cx="4775856" cy="32121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fi-FI" dirty="0"/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EC094E58-4908-8A43-AEA3-A4EFD2B8BA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2400" y="985548"/>
            <a:ext cx="3138441" cy="2925145"/>
          </a:xfrm>
          <a:noFill/>
        </p:spPr>
        <p:txBody>
          <a:bodyPr/>
          <a:lstStyle/>
          <a:p>
            <a:r>
              <a:rPr lang="ru-RU"/>
              <a:t>Вставка рисунка</a:t>
            </a:r>
            <a:endParaRPr lang="fi-FI" dirty="0"/>
          </a:p>
        </p:txBody>
      </p:sp>
      <p:sp>
        <p:nvSpPr>
          <p:cNvPr id="8" name="Tekstin paikkamerkki 7">
            <a:extLst>
              <a:ext uri="{FF2B5EF4-FFF2-40B4-BE49-F238E27FC236}">
                <a16:creationId xmlns:a16="http://schemas.microsoft.com/office/drawing/2014/main" id="{DDFC2174-AE6B-3A4C-8796-7C2D428CA5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92399" y="3989161"/>
            <a:ext cx="3134870" cy="216176"/>
          </a:xfrm>
        </p:spPr>
        <p:txBody>
          <a:bodyPr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fi-FI" dirty="0" err="1"/>
              <a:t>Add</a:t>
            </a:r>
            <a:r>
              <a:rPr lang="fi-FI" dirty="0"/>
              <a:t> </a:t>
            </a:r>
            <a:r>
              <a:rPr lang="fi-FI" dirty="0" err="1"/>
              <a:t>caption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804851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1581BE53-8769-774F-90D6-D5E2C9798A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EC094E58-4908-8A43-AEA3-A4EFD2B8BA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157" y="330955"/>
            <a:ext cx="6429686" cy="3616124"/>
          </a:xfrm>
          <a:noFill/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Вставка рисунка</a:t>
            </a:r>
            <a:endParaRPr lang="fi-FI" dirty="0"/>
          </a:p>
        </p:txBody>
      </p:sp>
      <p:sp>
        <p:nvSpPr>
          <p:cNvPr id="8" name="Tekstin paikkamerkki 7">
            <a:extLst>
              <a:ext uri="{FF2B5EF4-FFF2-40B4-BE49-F238E27FC236}">
                <a16:creationId xmlns:a16="http://schemas.microsoft.com/office/drawing/2014/main" id="{CF4B7C3C-A588-8D46-A536-A4A3A28A123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57157" y="4107346"/>
            <a:ext cx="6429686" cy="216176"/>
          </a:xfrm>
        </p:spPr>
        <p:txBody>
          <a:bodyPr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fi-FI" dirty="0" err="1"/>
              <a:t>Add</a:t>
            </a:r>
            <a:r>
              <a:rPr lang="fi-FI" dirty="0"/>
              <a:t> </a:t>
            </a:r>
            <a:r>
              <a:rPr lang="fi-FI" dirty="0" err="1"/>
              <a:t>caption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66030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w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6A009936-8AB8-304A-AFD9-6F2D03E322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EC094E58-4908-8A43-AEA3-A4EFD2B8BA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1004" y="330955"/>
            <a:ext cx="4822497" cy="3914771"/>
          </a:xfrm>
          <a:noFill/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Вставка рисунка</a:t>
            </a:r>
            <a:endParaRPr lang="fi-FI" dirty="0"/>
          </a:p>
        </p:txBody>
      </p:sp>
      <p:sp>
        <p:nvSpPr>
          <p:cNvPr id="7" name="Kuvan paikkamerkki 2">
            <a:extLst>
              <a:ext uri="{FF2B5EF4-FFF2-40B4-BE49-F238E27FC236}">
                <a16:creationId xmlns:a16="http://schemas.microsoft.com/office/drawing/2014/main" id="{4AA45B58-0D7D-6447-873B-9C5E24FDA8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256535" y="330955"/>
            <a:ext cx="3566462" cy="1899502"/>
          </a:xfrm>
          <a:noFill/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Вставка рисунка</a:t>
            </a:r>
            <a:endParaRPr lang="fi-FI" dirty="0"/>
          </a:p>
        </p:txBody>
      </p:sp>
      <p:sp>
        <p:nvSpPr>
          <p:cNvPr id="9" name="Kuvan paikkamerkki 2">
            <a:extLst>
              <a:ext uri="{FF2B5EF4-FFF2-40B4-BE49-F238E27FC236}">
                <a16:creationId xmlns:a16="http://schemas.microsoft.com/office/drawing/2014/main" id="{D372F185-ABC2-464B-BFC8-72D2C4B4F32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256535" y="2346224"/>
            <a:ext cx="3566462" cy="1899502"/>
          </a:xfrm>
          <a:noFill/>
        </p:spPr>
        <p:txBody>
          <a:bodyPr/>
          <a:lstStyle>
            <a:lvl1pPr algn="l">
              <a:defRPr/>
            </a:lvl1pPr>
          </a:lstStyle>
          <a:p>
            <a:r>
              <a:rPr lang="ru-RU"/>
              <a:t>Вставка рисунка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81073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>
            <a:extLst>
              <a:ext uri="{FF2B5EF4-FFF2-40B4-BE49-F238E27FC236}">
                <a16:creationId xmlns:a16="http://schemas.microsoft.com/office/drawing/2014/main" id="{12E3832B-919B-6448-A9FF-EF0B9BDE50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23F9FC3E-6ABE-CF4D-BB79-3FB0EAB288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4" y="1107831"/>
            <a:ext cx="7689118" cy="2426678"/>
          </a:xfrm>
        </p:spPr>
        <p:txBody>
          <a:bodyPr anchor="ctr">
            <a:normAutofit/>
          </a:bodyPr>
          <a:lstStyle>
            <a:lvl1pPr algn="l">
              <a:lnSpc>
                <a:spcPct val="85000"/>
              </a:lnSpc>
              <a:defRPr sz="5400"/>
            </a:lvl1pPr>
          </a:lstStyle>
          <a:p>
            <a:r>
              <a:rPr lang="fi-FI" dirty="0"/>
              <a:t>STATEMENT, QUOTE OR ANY LARGE TEXT.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DCE5DE10-9041-8041-B5A3-5DD6FEA82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EDACA504-4E8D-C343-9F92-2C181BE2B4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1E2DBC7-5E9D-A544-B5D5-4F5421904F1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2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D9525BDB-B4A7-1C4C-895A-FE2EE4D886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23F9FC3E-6ABE-CF4D-BB79-3FB0EAB288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7442" y="678266"/>
            <a:ext cx="7689118" cy="2554793"/>
          </a:xfrm>
        </p:spPr>
        <p:txBody>
          <a:bodyPr wrap="none" lIns="0" tIns="0" rIns="0" bIns="0" anchor="b">
            <a:normAutofit/>
          </a:bodyPr>
          <a:lstStyle>
            <a:lvl1pPr algn="ctr">
              <a:lnSpc>
                <a:spcPct val="85000"/>
              </a:lnSpc>
              <a:defRPr sz="15000"/>
            </a:lvl1pPr>
          </a:lstStyle>
          <a:p>
            <a:r>
              <a:rPr lang="fi-FI" dirty="0"/>
              <a:t>+25%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DCE5DE10-9041-8041-B5A3-5DD6FEA82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EDACA504-4E8D-C343-9F92-2C181BE2B4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1E2DBC7-5E9D-A544-B5D5-4F5421904F1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Alaotsikko 2">
            <a:extLst>
              <a:ext uri="{FF2B5EF4-FFF2-40B4-BE49-F238E27FC236}">
                <a16:creationId xmlns:a16="http://schemas.microsoft.com/office/drawing/2014/main" id="{18070681-A05B-5242-BA73-D95A3C611C4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23071" y="2998894"/>
            <a:ext cx="7697858" cy="52808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i-FI" dirty="0" err="1"/>
              <a:t>Explain</a:t>
            </a:r>
            <a:r>
              <a:rPr lang="fi-FI" dirty="0"/>
              <a:t>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number</a:t>
            </a:r>
            <a:r>
              <a:rPr lang="fi-FI" dirty="0"/>
              <a:t> </a:t>
            </a:r>
            <a:r>
              <a:rPr lang="fi-FI" dirty="0" err="1"/>
              <a:t>here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3556255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>
            <a:extLst>
              <a:ext uri="{FF2B5EF4-FFF2-40B4-BE49-F238E27FC236}">
                <a16:creationId xmlns:a16="http://schemas.microsoft.com/office/drawing/2014/main" id="{9139582D-AE69-CC47-8C88-76C51D2E71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7DEEE278-118C-B142-8135-561C5D0BEF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6834" y="489857"/>
            <a:ext cx="7362412" cy="409220"/>
          </a:xfrm>
        </p:spPr>
        <p:txBody>
          <a:bodyPr/>
          <a:lstStyle/>
          <a:p>
            <a:r>
              <a:rPr lang="fi-FI" dirty="0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35155644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>
            <a:extLst>
              <a:ext uri="{FF2B5EF4-FFF2-40B4-BE49-F238E27FC236}">
                <a16:creationId xmlns:a16="http://schemas.microsoft.com/office/drawing/2014/main" id="{A3D85C7C-35D0-BB41-8344-4D80F7181D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174" b="881"/>
          <a:stretch/>
        </p:blipFill>
        <p:spPr>
          <a:xfrm>
            <a:off x="0" y="4271910"/>
            <a:ext cx="9144000" cy="87159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3841A3B7-7F16-914D-BDD3-FF8F420C0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6834" y="1391859"/>
            <a:ext cx="7697858" cy="1844119"/>
          </a:xfrm>
        </p:spPr>
        <p:txBody>
          <a:bodyPr anchor="ctr">
            <a:noAutofit/>
          </a:bodyPr>
          <a:lstStyle>
            <a:lvl1pPr algn="l"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fi-FI" dirty="0"/>
          </a:p>
        </p:txBody>
      </p:sp>
      <p:sp>
        <p:nvSpPr>
          <p:cNvPr id="19" name="Päivämäärän paikkamerkki 18">
            <a:extLst>
              <a:ext uri="{FF2B5EF4-FFF2-40B4-BE49-F238E27FC236}">
                <a16:creationId xmlns:a16="http://schemas.microsoft.com/office/drawing/2014/main" id="{E5F3555E-E71D-4741-AB16-71A317A5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20" name="Alatunnisteen paikkamerkki 19">
            <a:extLst>
              <a:ext uri="{FF2B5EF4-FFF2-40B4-BE49-F238E27FC236}">
                <a16:creationId xmlns:a16="http://schemas.microsoft.com/office/drawing/2014/main" id="{A73F10DE-2C86-0441-BE78-B867D39E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Dian numeron paikkamerkki 20">
            <a:extLst>
              <a:ext uri="{FF2B5EF4-FFF2-40B4-BE49-F238E27FC236}">
                <a16:creationId xmlns:a16="http://schemas.microsoft.com/office/drawing/2014/main" id="{29E95A58-B512-B943-9303-2B5BFFA4E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ekstin paikkamerkki 5">
            <a:extLst>
              <a:ext uri="{FF2B5EF4-FFF2-40B4-BE49-F238E27FC236}">
                <a16:creationId xmlns:a16="http://schemas.microsoft.com/office/drawing/2014/main" id="{30CA0FD8-B82D-BF4E-987E-D96265B830D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6731" y="3520414"/>
            <a:ext cx="7697391" cy="73355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200"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fi-FI" dirty="0" err="1"/>
              <a:t>Firstname</a:t>
            </a:r>
            <a:r>
              <a:rPr lang="fi-FI" dirty="0"/>
              <a:t> </a:t>
            </a:r>
            <a:r>
              <a:rPr lang="fi-FI" dirty="0" err="1"/>
              <a:t>Lastname</a:t>
            </a:r>
            <a:br>
              <a:rPr lang="fi-FI" dirty="0"/>
            </a:br>
            <a:r>
              <a:rPr lang="fi-FI" dirty="0" err="1"/>
              <a:t>firstname.lastname@teboil.fi</a:t>
            </a:r>
            <a:br>
              <a:rPr lang="fi-FI" dirty="0"/>
            </a:br>
            <a:r>
              <a:rPr lang="fi-FI" dirty="0"/>
              <a:t>+358 40 123 4567</a:t>
            </a:r>
          </a:p>
        </p:txBody>
      </p:sp>
    </p:spTree>
    <p:extLst>
      <p:ext uri="{BB962C8B-B14F-4D97-AF65-F5344CB8AC3E}">
        <p14:creationId xmlns:p14="http://schemas.microsoft.com/office/powerpoint/2010/main" val="3524260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2266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534601"/>
            <a:ext cx="8378429" cy="5643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noProof="0"/>
              <a:t>Образец заголовка</a:t>
            </a:r>
            <a:endParaRPr lang="en-GB" noProof="0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1"/>
          </p:nvPr>
        </p:nvSpPr>
        <p:spPr>
          <a:xfrm>
            <a:off x="381000" y="1146573"/>
            <a:ext cx="8378429" cy="3623071"/>
          </a:xfrm>
        </p:spPr>
        <p:txBody>
          <a:bodyPr/>
          <a:lstStyle>
            <a:lvl1pPr marL="0" indent="0" defTabSz="268281">
              <a:lnSpc>
                <a:spcPct val="140000"/>
              </a:lnSpc>
              <a:spcBef>
                <a:spcPts val="0"/>
              </a:spcBef>
              <a:defRPr sz="1500"/>
            </a:lvl1pPr>
            <a:lvl2pPr marL="207900" indent="-207900" defTabSz="268281">
              <a:lnSpc>
                <a:spcPct val="140000"/>
              </a:lnSpc>
              <a:spcBef>
                <a:spcPts val="0"/>
              </a:spcBef>
              <a:defRPr sz="1500"/>
            </a:lvl2pPr>
            <a:lvl3pPr marL="391500" indent="-189000"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defRPr sz="1500"/>
            </a:lvl3pPr>
            <a:lvl4pPr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defRPr sz="1500"/>
            </a:lvl4pPr>
            <a:lvl5pPr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defRPr sz="1350"/>
            </a:lvl5pPr>
            <a:lvl6pPr defTabSz="268281">
              <a:lnSpc>
                <a:spcPct val="140000"/>
              </a:lnSpc>
              <a:buClr>
                <a:schemeClr val="tx1"/>
              </a:buClr>
              <a:buSzPct val="75000"/>
              <a:buFont typeface="Wingdings" pitchFamily="2" charset="2"/>
              <a:buChar char=""/>
              <a:defRPr sz="1050"/>
            </a:lvl6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 dirty="0"/>
          </a:p>
        </p:txBody>
      </p:sp>
      <p:sp>
        <p:nvSpPr>
          <p:cNvPr id="15" name="Rectangle 4" descr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52757" y="4851900"/>
            <a:ext cx="1080000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45720" numCol="1" anchor="t" anchorCtr="0" compatLnSpc="1">
            <a:prstTxWarp prst="textNoShape">
              <a:avLst/>
            </a:prstTxWarp>
          </a:bodyPr>
          <a:lstStyle>
            <a:lvl1pPr marL="0" algn="ctr" defTabSz="914378" rtl="0" eaLnBrk="1" latinLnBrk="0" hangingPunct="1">
              <a:defRPr lang="en-US" sz="638" kern="1200" smtClean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3" name="Rectangle 6" descr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93133" y="4851899"/>
            <a:ext cx="266673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45720" numCol="1" anchor="t" anchorCtr="0" compatLnSpc="1">
            <a:prstTxWarp prst="textNoShape">
              <a:avLst/>
            </a:prstTxWarp>
          </a:bodyPr>
          <a:lstStyle>
            <a:lvl1pPr algn="r">
              <a:defRPr sz="638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</a:lstStyle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07792" y="4851899"/>
            <a:ext cx="3326484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45720" numCol="1" anchor="t" anchorCtr="0" compatLnSpc="1">
            <a:prstTxWarp prst="textNoShape">
              <a:avLst/>
            </a:prstTxWarp>
          </a:bodyPr>
          <a:lstStyle>
            <a:lvl1pPr>
              <a:defRPr sz="638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283782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813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 - Hig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534600"/>
            <a:ext cx="8378429" cy="5643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en-GB" sz="1800" b="1" kern="1200" cap="none" baseline="0" noProof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noProof="0"/>
              <a:t>Образец заголовка</a:t>
            </a:r>
            <a:endParaRPr lang="en-GB" noProof="0" dirty="0"/>
          </a:p>
        </p:txBody>
      </p:sp>
      <p:sp>
        <p:nvSpPr>
          <p:cNvPr id="11" name="Content Placeholder 9"/>
          <p:cNvSpPr>
            <a:spLocks noGrp="1"/>
          </p:cNvSpPr>
          <p:nvPr>
            <p:ph sz="quarter" idx="11"/>
          </p:nvPr>
        </p:nvSpPr>
        <p:spPr>
          <a:xfrm>
            <a:off x="381000" y="1146572"/>
            <a:ext cx="8378429" cy="3623072"/>
          </a:xfrm>
        </p:spPr>
        <p:txBody>
          <a:bodyPr/>
          <a:lstStyle>
            <a:lvl1pPr marL="0" indent="0" defTabSz="268281">
              <a:lnSpc>
                <a:spcPct val="140000"/>
              </a:lnSpc>
              <a:spcBef>
                <a:spcPts val="0"/>
              </a:spcBef>
              <a:defRPr sz="1200"/>
            </a:lvl1pPr>
            <a:lvl2pPr marL="161925" indent="-161925" defTabSz="268281">
              <a:lnSpc>
                <a:spcPct val="140000"/>
              </a:lnSpc>
              <a:spcBef>
                <a:spcPts val="0"/>
              </a:spcBef>
              <a:defRPr sz="1200"/>
            </a:lvl2pPr>
            <a:lvl3pPr marL="308372" indent="-146447"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defRPr sz="1200"/>
            </a:lvl3pPr>
            <a:lvl4pPr marL="447675" indent="-139304"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defRPr sz="1200"/>
            </a:lvl4pPr>
            <a:lvl5pPr marL="575072" indent="-116681" defTabSz="268281">
              <a:lnSpc>
                <a:spcPct val="140000"/>
              </a:lnSpc>
              <a:spcBef>
                <a:spcPts val="0"/>
              </a:spcBef>
              <a:buClr>
                <a:schemeClr val="tx1"/>
              </a:buClr>
              <a:buSzPct val="75000"/>
              <a:buFont typeface="Wingdings" pitchFamily="2" charset="2"/>
              <a:buChar char=""/>
              <a:tabLst/>
              <a:defRPr sz="1050"/>
            </a:lvl5pPr>
            <a:lvl6pPr marL="685800" indent="-108347" defTabSz="268281">
              <a:lnSpc>
                <a:spcPct val="140000"/>
              </a:lnSpc>
              <a:buClr>
                <a:schemeClr val="tx1"/>
              </a:buClr>
              <a:buSzPct val="75000"/>
              <a:buFont typeface="Wingdings" pitchFamily="2" charset="2"/>
              <a:buChar char=""/>
              <a:defRPr sz="900"/>
            </a:lvl6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 dirty="0"/>
          </a:p>
        </p:txBody>
      </p:sp>
      <p:sp>
        <p:nvSpPr>
          <p:cNvPr id="14" name="Rectangle 4" descr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52757" y="4851900"/>
            <a:ext cx="1080000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45720" numCol="1" anchor="t" anchorCtr="0" compatLnSpc="1">
            <a:prstTxWarp prst="textNoShape">
              <a:avLst/>
            </a:prstTxWarp>
          </a:bodyPr>
          <a:lstStyle>
            <a:lvl1pPr marL="0" algn="ctr" defTabSz="914378" rtl="0" eaLnBrk="1" latinLnBrk="0" hangingPunct="1">
              <a:defRPr lang="en-US" sz="638" kern="1200" smtClean="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16" name="Rectangle 6" descr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93133" y="4851899"/>
            <a:ext cx="266673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45720" numCol="1" anchor="t" anchorCtr="0" compatLnSpc="1">
            <a:prstTxWarp prst="textNoShape">
              <a:avLst/>
            </a:prstTxWarp>
          </a:bodyPr>
          <a:lstStyle>
            <a:lvl1pPr algn="r">
              <a:defRPr sz="638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</a:lstStyle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07792" y="4851899"/>
            <a:ext cx="3326484" cy="1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45720" numCol="1" anchor="t" anchorCtr="0" compatLnSpc="1">
            <a:prstTxWarp prst="textNoShape">
              <a:avLst/>
            </a:prstTxWarp>
          </a:bodyPr>
          <a:lstStyle>
            <a:lvl1pPr>
              <a:defRPr sz="638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02683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äivämäärän paikkamerkki 9">
            <a:extLst>
              <a:ext uri="{FF2B5EF4-FFF2-40B4-BE49-F238E27FC236}">
                <a16:creationId xmlns:a16="http://schemas.microsoft.com/office/drawing/2014/main" id="{05CE5B63-2EBD-884B-BD3A-32CE181F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061FF160-1339-154C-A0F6-889000B4B21A}" type="datetime1">
              <a:rPr lang="fi-FI" smtClean="0">
                <a:solidFill>
                  <a:srgbClr val="000000">
                    <a:tint val="75000"/>
                  </a:srgbClr>
                </a:solidFill>
              </a:rPr>
              <a:pPr defTabSz="685800">
                <a:defRPr/>
              </a:pPr>
              <a:t>23.7.2026</a:t>
            </a:fld>
            <a:endParaRPr lang="fi-FI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285E47AA-026E-B74F-95F5-FEEC5244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fi-FI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2" name="Dian numeron paikkamerkki 11">
            <a:extLst>
              <a:ext uri="{FF2B5EF4-FFF2-40B4-BE49-F238E27FC236}">
                <a16:creationId xmlns:a16="http://schemas.microsoft.com/office/drawing/2014/main" id="{58AB7813-8DFE-654B-B1C2-B2D34E02B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BBF96423-B6DA-8B41-BAC4-7FC6964C9F0D}" type="slidenum">
              <a:rPr lang="fi-FI" smtClean="0">
                <a:solidFill>
                  <a:srgbClr val="000000">
                    <a:tint val="75000"/>
                  </a:srgbClr>
                </a:solidFill>
              </a:rPr>
              <a:pPr defTabSz="685800">
                <a:defRPr/>
              </a:pPr>
              <a:t>‹#›</a:t>
            </a:fld>
            <a:endParaRPr lang="fi-FI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97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03498"/>
            <a:ext cx="8100734" cy="307836"/>
          </a:xfrm>
          <a:prstGeom prst="rect">
            <a:avLst/>
          </a:prstGeom>
        </p:spPr>
        <p:txBody>
          <a:bodyPr vert="horz" lIns="77907" tIns="38953" rIns="77907" bIns="38953" rtlCol="0" anchor="ctr">
            <a:normAutofit/>
          </a:bodyPr>
          <a:lstStyle/>
          <a:p>
            <a:r>
              <a:rPr lang="ru-RU" dirty="0"/>
              <a:t>ЗАГОЛОВОК СЛАЙДА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77907" tIns="38953" rIns="77907" bIns="38953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>
            <a:off x="8266233" y="4894008"/>
            <a:ext cx="892122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cxnSpLocks/>
          </p:cNvCxnSpPr>
          <p:nvPr userDrawn="1"/>
        </p:nvCxnSpPr>
        <p:spPr>
          <a:xfrm flipH="1">
            <a:off x="611560" y="627534"/>
            <a:ext cx="8100734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9"/>
          <p:cNvSpPr txBox="1">
            <a:spLocks noChangeArrowheads="1"/>
          </p:cNvSpPr>
          <p:nvPr userDrawn="1"/>
        </p:nvSpPr>
        <p:spPr bwMode="auto">
          <a:xfrm>
            <a:off x="7031350" y="4894010"/>
            <a:ext cx="1969477" cy="21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7916" tIns="38958" rIns="77916" bIns="38958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r" defTabSz="914296" rtl="0" eaLnBrk="1" latinLnBrk="0" hangingPunct="1">
              <a:defRPr sz="1400" b="1" kern="1200">
                <a:solidFill>
                  <a:srgbClr val="969696"/>
                </a:solidFill>
                <a:latin typeface="+mn-lt"/>
                <a:ea typeface="+mn-ea"/>
                <a:cs typeface="+mn-cs"/>
              </a:defRPr>
            </a:lvl1pPr>
            <a:lvl2pPr marL="45714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5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92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40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8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3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84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3DC7B3A-0A6D-478B-9BC0-F3751AB67A1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88590" y="303498"/>
            <a:ext cx="150962" cy="356872"/>
          </a:xfrm>
          <a:prstGeom prst="rect">
            <a:avLst/>
          </a:prstGeom>
          <a:solidFill>
            <a:srgbClr val="D223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2901"/>
            <a:ext cx="1331639" cy="43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414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8" r:id="rId4"/>
    <p:sldLayoutId id="2147483657" r:id="rId5"/>
  </p:sldLayoutIdLst>
  <p:hf hdr="0" dt="0"/>
  <p:txStyles>
    <p:titleStyle>
      <a:lvl1pPr algn="l" defTabSz="779074" rtl="0" eaLnBrk="1" latinLnBrk="0" hangingPunct="1">
        <a:spcBef>
          <a:spcPct val="0"/>
        </a:spcBef>
        <a:buNone/>
        <a:defRPr sz="1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2153" indent="-292153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2998" indent="-243460" algn="l" defTabSz="779074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3843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379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2917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455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1992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1529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066" indent="-194769" algn="l" defTabSz="779074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538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074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612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149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7686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223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6760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6298" algn="l" defTabSz="77907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B8759183-9451-1C47-9B6B-FE5261BB2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834" y="489856"/>
            <a:ext cx="7689118" cy="40919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/>
          <a:p>
            <a:r>
              <a:rPr lang="fi-FI" dirty="0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9C459313-E871-1C45-BADC-809101FCA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6835" y="983974"/>
            <a:ext cx="7272959" cy="3213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29ACD6C5-2875-1C47-A6A7-02A8D349D5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6834" y="4927324"/>
            <a:ext cx="582061" cy="216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0" b="0" i="0">
                <a:solidFill>
                  <a:schemeClr val="tx1">
                    <a:tint val="75000"/>
                  </a:schemeClr>
                </a:solidFill>
                <a:latin typeface="Montserrat" pitchFamily="2" charset="77"/>
              </a:defRPr>
            </a:lvl1pPr>
          </a:lstStyle>
          <a:p>
            <a:fld id="{C3F3DEEE-6871-4A25-84B1-860A14B385EA}" type="datetimeFigureOut">
              <a:rPr lang="ru-RU" smtClean="0"/>
              <a:t>23.07.2026</a:t>
            </a:fld>
            <a:endParaRPr lang="ru-RU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984F6F3-8981-F342-A43E-ACC304C608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19397" y="83182"/>
            <a:ext cx="840478" cy="216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>
                    <a:tint val="75000"/>
                  </a:schemeClr>
                </a:solidFill>
                <a:latin typeface="Montserrat" pitchFamily="2" charset="77"/>
              </a:defRPr>
            </a:lvl1pPr>
          </a:lstStyle>
          <a:p>
            <a:fld id="{79825409-057F-4D3D-AABC-CBEFCB9FF6EE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Alatunnisteen paikkamerkki 11">
            <a:extLst>
              <a:ext uri="{FF2B5EF4-FFF2-40B4-BE49-F238E27FC236}">
                <a16:creationId xmlns:a16="http://schemas.microsoft.com/office/drawing/2014/main" id="{E40383A7-20B4-6C40-B4EC-8E3A9AA83F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8895" y="4927324"/>
            <a:ext cx="7528271" cy="216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  <a:latin typeface="Montserrat" pitchFamily="2" charset="77"/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65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  <p:sldLayoutId id="2147483705" r:id="rId18"/>
    <p:sldLayoutId id="2147483706" r:id="rId19"/>
    <p:sldLayoutId id="2147483707" r:id="rId2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b="1" i="0" kern="1200" cap="all" baseline="0">
          <a:solidFill>
            <a:schemeClr val="accent1"/>
          </a:solidFill>
          <a:latin typeface="Montserrat Black" pitchFamily="2" charset="77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10000"/>
        </a:lnSpc>
        <a:spcBef>
          <a:spcPts val="450"/>
        </a:spcBef>
        <a:buFont typeface="Arial" panose="020B0604020202020204" pitchFamily="34" charset="0"/>
        <a:buChar char="•"/>
        <a:defRPr sz="1500" b="1" i="0" kern="1200">
          <a:solidFill>
            <a:schemeClr val="accent2"/>
          </a:solidFill>
          <a:latin typeface="Montserrat" pitchFamily="2" charset="77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10000"/>
        </a:lnSpc>
        <a:spcBef>
          <a:spcPts val="450"/>
        </a:spcBef>
        <a:buFont typeface="Arial" panose="020B0604020202020204" pitchFamily="34" charset="0"/>
        <a:buChar char="•"/>
        <a:defRPr sz="1500" b="1" i="0" kern="1200">
          <a:solidFill>
            <a:schemeClr val="accent2"/>
          </a:solidFill>
          <a:latin typeface="Montserrat" pitchFamily="2" charset="77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10000"/>
        </a:lnSpc>
        <a:spcBef>
          <a:spcPts val="450"/>
        </a:spcBef>
        <a:buFont typeface="Arial" panose="020B0604020202020204" pitchFamily="34" charset="0"/>
        <a:buChar char="•"/>
        <a:defRPr sz="1500" b="1" i="0" kern="1200">
          <a:solidFill>
            <a:schemeClr val="accent2"/>
          </a:solidFill>
          <a:latin typeface="Montserrat" pitchFamily="2" charset="77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10000"/>
        </a:lnSpc>
        <a:spcBef>
          <a:spcPts val="450"/>
        </a:spcBef>
        <a:buFont typeface="Arial" panose="020B0604020202020204" pitchFamily="34" charset="0"/>
        <a:buChar char="•"/>
        <a:defRPr sz="1500" b="1" i="0" kern="1200">
          <a:solidFill>
            <a:schemeClr val="accent2"/>
          </a:solidFill>
          <a:latin typeface="Montserrat" pitchFamily="2" charset="77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10000"/>
        </a:lnSpc>
        <a:spcBef>
          <a:spcPts val="450"/>
        </a:spcBef>
        <a:buFont typeface="Arial" panose="020B0604020202020204" pitchFamily="34" charset="0"/>
        <a:buChar char="•"/>
        <a:defRPr sz="1500" b="1" i="0" kern="1200">
          <a:solidFill>
            <a:schemeClr val="accent2"/>
          </a:solidFill>
          <a:latin typeface="Montserrat" pitchFamily="2" charset="77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">
            <a:extLst>
              <a:ext uri="{FF2B5EF4-FFF2-40B4-BE49-F238E27FC236}">
                <a16:creationId xmlns:a16="http://schemas.microsoft.com/office/drawing/2014/main" id="{9578A80F-B6A3-47DA-ACAB-081BD4C6D3DC}"/>
              </a:ext>
            </a:extLst>
          </p:cNvPr>
          <p:cNvSpPr txBox="1">
            <a:spLocks/>
          </p:cNvSpPr>
          <p:nvPr/>
        </p:nvSpPr>
        <p:spPr>
          <a:xfrm>
            <a:off x="611560" y="1543085"/>
            <a:ext cx="4633594" cy="1102519"/>
          </a:xfrm>
          <a:prstGeom prst="rect">
            <a:avLst/>
          </a:prstGeom>
        </p:spPr>
        <p:txBody>
          <a:bodyPr vert="horz" lIns="77907" tIns="38953" rIns="77907" bIns="38953" rtlCol="0" anchor="ctr">
            <a:noAutofit/>
          </a:bodyPr>
          <a:lstStyle>
            <a:lvl1pPr algn="l" defTabSz="779074" rtl="0" eaLnBrk="1" latinLnBrk="0" hangingPunct="1"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7790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6E18C4A-F059-4201-925D-1CD4482D0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6403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351D2D-AB3D-493C-A2C6-381D0EBF98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4131115"/>
            <a:ext cx="1944216" cy="66988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6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40DE75-7358-444F-B46A-3D7A6DFDC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44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30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E0C3334-17FE-42A1-A635-6D0DFFF83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7790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D2233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9" name="Picture 4" descr="D:\Ася\2 Проекты в работе\Лукойл\Презентация Масла для Автошколы\Инфографика\PNG\форма1-09.jpg">
            <a:extLst>
              <a:ext uri="{FF2B5EF4-FFF2-40B4-BE49-F238E27FC236}">
                <a16:creationId xmlns:a16="http://schemas.microsoft.com/office/drawing/2014/main" id="{A43954C8-FD31-47D9-A62E-9F248ED07A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" r="34774" b="-14923"/>
          <a:stretch/>
        </p:blipFill>
        <p:spPr bwMode="auto">
          <a:xfrm>
            <a:off x="137878" y="699542"/>
            <a:ext cx="5874281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6EC112-17C6-4422-9275-6A2AA5222C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2" t="100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04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D430CD-CFFC-455C-85FD-6BABD7E17D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8"/>
          <a:stretch/>
        </p:blipFill>
        <p:spPr>
          <a:xfrm>
            <a:off x="-19946" y="1"/>
            <a:ext cx="9163946" cy="51435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1A5FDF-2435-4169-B13D-C1B707222B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23478"/>
            <a:ext cx="1152128" cy="39696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91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E0C3334-17FE-42A1-A635-6D0DFFF83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7790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D2233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8" name="Picture 4" descr="D:\Ася\2 Проекты в работе\Лукойл\Презентация Масла для Автошколы\Инфографика\PNG\форма1-09.jpg">
            <a:extLst>
              <a:ext uri="{FF2B5EF4-FFF2-40B4-BE49-F238E27FC236}">
                <a16:creationId xmlns:a16="http://schemas.microsoft.com/office/drawing/2014/main" id="{5EF2D52B-F093-4222-9387-F0C9B19C86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" r="43243" b="-2"/>
          <a:stretch/>
        </p:blipFill>
        <p:spPr bwMode="auto">
          <a:xfrm>
            <a:off x="137878" y="1377555"/>
            <a:ext cx="5874281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4" descr="D:\Ася\2 Проекты в работе\Лукойл\Презентация Масла для Автошколы\Инфографика\PNG\форма1-09.jpg">
            <a:extLst>
              <a:ext uri="{FF2B5EF4-FFF2-40B4-BE49-F238E27FC236}">
                <a16:creationId xmlns:a16="http://schemas.microsoft.com/office/drawing/2014/main" id="{A43954C8-FD31-47D9-A62E-9F248ED07A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" r="34774" b="-14923"/>
          <a:stretch/>
        </p:blipFill>
        <p:spPr bwMode="auto">
          <a:xfrm>
            <a:off x="137878" y="699542"/>
            <a:ext cx="5874281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F00FF8-B785-4EA8-8D23-21F720794DFD}"/>
              </a:ext>
            </a:extLst>
          </p:cNvPr>
          <p:cNvSpPr txBox="1"/>
          <p:nvPr/>
        </p:nvSpPr>
        <p:spPr>
          <a:xfrm>
            <a:off x="733304" y="4146752"/>
            <a:ext cx="57829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Каждому дилеру будут выданы помесячные планы и индивидуальные  рекомендации по на расширение ассортимента</a:t>
            </a:r>
          </a:p>
        </p:txBody>
      </p:sp>
      <p:pic>
        <p:nvPicPr>
          <p:cNvPr id="33" name="object 4">
            <a:extLst>
              <a:ext uri="{FF2B5EF4-FFF2-40B4-BE49-F238E27FC236}">
                <a16:creationId xmlns:a16="http://schemas.microsoft.com/office/drawing/2014/main" id="{4D50F2BD-E12C-4FD3-A7C2-F2A72A359BE2}"/>
              </a:ext>
            </a:extLst>
          </p:cNvPr>
          <p:cNvPicPr/>
          <p:nvPr/>
        </p:nvPicPr>
        <p:blipFill rotWithShape="1">
          <a:blip r:embed="rId4" cstate="print"/>
          <a:srcRect l="24569" r="19824"/>
          <a:stretch/>
        </p:blipFill>
        <p:spPr>
          <a:xfrm>
            <a:off x="11750040" y="5633473"/>
            <a:ext cx="393192" cy="7351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96C98D-DBBD-4428-BCA6-F59A986FBD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88"/>
          <a:stretch/>
        </p:blipFill>
        <p:spPr>
          <a:xfrm>
            <a:off x="0" y="-31998"/>
            <a:ext cx="9144000" cy="517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93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E0C3334-17FE-42A1-A635-6D0DFFF83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7790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D2233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ПРОГРАММА Эксперт бонус»</a:t>
            </a:r>
          </a:p>
        </p:txBody>
      </p:sp>
      <p:pic>
        <p:nvPicPr>
          <p:cNvPr id="58" name="Picture 4" descr="D:\Ася\2 Проекты в работе\Лукойл\Презентация Масла для Автошколы\Инфографика\PNG\форма1-09.jpg">
            <a:extLst>
              <a:ext uri="{FF2B5EF4-FFF2-40B4-BE49-F238E27FC236}">
                <a16:creationId xmlns:a16="http://schemas.microsoft.com/office/drawing/2014/main" id="{5EF2D52B-F093-4222-9387-F0C9B19C86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" r="43243" b="-2"/>
          <a:stretch/>
        </p:blipFill>
        <p:spPr bwMode="auto">
          <a:xfrm>
            <a:off x="137878" y="1377555"/>
            <a:ext cx="5874281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4" descr="D:\Ася\2 Проекты в работе\Лукойл\Презентация Масла для Автошколы\Инфографика\PNG\форма1-09.jpg">
            <a:extLst>
              <a:ext uri="{FF2B5EF4-FFF2-40B4-BE49-F238E27FC236}">
                <a16:creationId xmlns:a16="http://schemas.microsoft.com/office/drawing/2014/main" id="{A43954C8-FD31-47D9-A62E-9F248ED07A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" r="34774" b="-14923"/>
          <a:stretch/>
        </p:blipFill>
        <p:spPr bwMode="auto">
          <a:xfrm>
            <a:off x="137878" y="699542"/>
            <a:ext cx="5874281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object 4">
            <a:extLst>
              <a:ext uri="{FF2B5EF4-FFF2-40B4-BE49-F238E27FC236}">
                <a16:creationId xmlns:a16="http://schemas.microsoft.com/office/drawing/2014/main" id="{4D50F2BD-E12C-4FD3-A7C2-F2A72A359BE2}"/>
              </a:ext>
            </a:extLst>
          </p:cNvPr>
          <p:cNvPicPr/>
          <p:nvPr/>
        </p:nvPicPr>
        <p:blipFill rotWithShape="1">
          <a:blip r:embed="rId4" cstate="print"/>
          <a:srcRect l="24569" r="19824"/>
          <a:stretch/>
        </p:blipFill>
        <p:spPr>
          <a:xfrm>
            <a:off x="11750040" y="5633473"/>
            <a:ext cx="393192" cy="735103"/>
          </a:xfrm>
          <a:prstGeom prst="rect">
            <a:avLst/>
          </a:prstGeom>
        </p:spPr>
      </p:pic>
      <p:sp>
        <p:nvSpPr>
          <p:cNvPr id="37" name="Прямоугольник 55">
            <a:extLst>
              <a:ext uri="{FF2B5EF4-FFF2-40B4-BE49-F238E27FC236}">
                <a16:creationId xmlns:a16="http://schemas.microsoft.com/office/drawing/2014/main" id="{1F356B9B-DCE9-4BE0-9626-E55BA5F012A7}"/>
              </a:ext>
            </a:extLst>
          </p:cNvPr>
          <p:cNvSpPr/>
          <p:nvPr/>
        </p:nvSpPr>
        <p:spPr>
          <a:xfrm>
            <a:off x="885633" y="944676"/>
            <a:ext cx="76328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buClr>
                <a:srgbClr val="D2233C"/>
              </a:buClr>
            </a:pPr>
            <a:r>
              <a:rPr lang="ru-RU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КОНТАКТЫ</a:t>
            </a:r>
            <a:endParaRPr lang="ru-RU" sz="1400" b="1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Oval 26">
            <a:extLst>
              <a:ext uri="{FF2B5EF4-FFF2-40B4-BE49-F238E27FC236}">
                <a16:creationId xmlns:a16="http://schemas.microsoft.com/office/drawing/2014/main" id="{BDEAA563-BD86-41C3-A3E1-9C4E0ACDC43E}"/>
              </a:ext>
            </a:extLst>
          </p:cNvPr>
          <p:cNvSpPr/>
          <p:nvPr/>
        </p:nvSpPr>
        <p:spPr>
          <a:xfrm>
            <a:off x="495959" y="888678"/>
            <a:ext cx="389674" cy="385169"/>
          </a:xfrm>
          <a:prstGeom prst="ellipse">
            <a:avLst/>
          </a:prstGeom>
          <a:solidFill>
            <a:srgbClr val="DF212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790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90754F2-94CD-4613-9E55-232E91CBF5ED}"/>
              </a:ext>
            </a:extLst>
          </p:cNvPr>
          <p:cNvSpPr/>
          <p:nvPr/>
        </p:nvSpPr>
        <p:spPr>
          <a:xfrm>
            <a:off x="251520" y="1826974"/>
            <a:ext cx="3888432" cy="2443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По вопросам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b="1" dirty="0">
                <a:latin typeface="Tahoma" panose="020B0604030504040204" pitchFamily="34" charset="0"/>
                <a:cs typeface="Tahoma" panose="020B0604030504040204" pitchFamily="34" charset="0"/>
              </a:rPr>
              <a:t>мотивационной программы «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Эксперт бонус</a:t>
            </a:r>
            <a:r>
              <a:rPr lang="ru-RU" sz="1400" b="1" dirty="0">
                <a:latin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обращаться к сотруднику управления маркетинга смазочных материалов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ООО «ЛЛК-Интернешнл»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ru-RU" sz="1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b="1" dirty="0" err="1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Корепановой</a:t>
            </a:r>
            <a:r>
              <a:rPr lang="ru-RU" sz="1400" b="1" dirty="0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Светлане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Тел.: </a:t>
            </a:r>
            <a:r>
              <a:rPr lang="en-US" sz="1400" dirty="0">
                <a:solidFill>
                  <a:srgbClr val="D223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+7 (</a:t>
            </a:r>
            <a:r>
              <a:rPr lang="ru-RU" sz="1400" dirty="0">
                <a:solidFill>
                  <a:srgbClr val="D2233C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916</a:t>
            </a:r>
            <a:r>
              <a:rPr lang="en-US" sz="1400" dirty="0">
                <a:solidFill>
                  <a:srgbClr val="D223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</a:t>
            </a:r>
            <a:r>
              <a:rPr lang="ru-RU" sz="1400" dirty="0">
                <a:solidFill>
                  <a:srgbClr val="D223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525 77 28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en-US" sz="1400" dirty="0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E-mail: </a:t>
            </a:r>
            <a:r>
              <a:rPr lang="en-US" sz="1400" b="1" u="sng" dirty="0">
                <a:solidFill>
                  <a:srgbClr val="D223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Svetlana.Korepanova@lukoil.com</a:t>
            </a:r>
            <a:endParaRPr lang="ru-RU" sz="1400" dirty="0">
              <a:solidFill>
                <a:srgbClr val="D2233C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Прямоугольник 14">
            <a:extLst>
              <a:ext uri="{FF2B5EF4-FFF2-40B4-BE49-F238E27FC236}">
                <a16:creationId xmlns:a16="http://schemas.microsoft.com/office/drawing/2014/main" id="{E3C9EAF7-37E2-405D-8511-BE38D3D9C7B6}"/>
              </a:ext>
            </a:extLst>
          </p:cNvPr>
          <p:cNvSpPr/>
          <p:nvPr/>
        </p:nvSpPr>
        <p:spPr>
          <a:xfrm>
            <a:off x="156589" y="1460962"/>
            <a:ext cx="8735891" cy="3271028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5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2" name="Рисунок 57">
            <a:extLst>
              <a:ext uri="{FF2B5EF4-FFF2-40B4-BE49-F238E27FC236}">
                <a16:creationId xmlns:a16="http://schemas.microsoft.com/office/drawing/2014/main" id="{5E0574DE-B52A-4F73-957D-88CE12C980B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2774" y="848969"/>
            <a:ext cx="717571" cy="553127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F1FF52E-EA85-4986-A5A4-AD84E2CAB916}"/>
              </a:ext>
            </a:extLst>
          </p:cNvPr>
          <p:cNvSpPr/>
          <p:nvPr/>
        </p:nvSpPr>
        <p:spPr>
          <a:xfrm>
            <a:off x="4821951" y="1825148"/>
            <a:ext cx="3888431" cy="2443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По вопросам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b="1" dirty="0">
                <a:latin typeface="Tahoma" panose="020B0604030504040204" pitchFamily="34" charset="0"/>
                <a:cs typeface="Tahoma" panose="020B0604030504040204" pitchFamily="34" charset="0"/>
              </a:rPr>
              <a:t>сверки данных в Чикаго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обращаться к сотруднику управления продаж дилерской сети ЛУКОЙЛ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dirty="0">
                <a:latin typeface="Tahoma" panose="020B0604030504040204" pitchFamily="34" charset="0"/>
                <a:cs typeface="Tahoma" panose="020B0604030504040204" pitchFamily="34" charset="0"/>
              </a:rPr>
              <a:t>ООО «ЛЛК-Интернешнл»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ru-RU" sz="1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ru-RU" sz="1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ru-RU" sz="14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1400" b="1" dirty="0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Рыжкову Павлу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en-US" sz="1400" dirty="0">
                <a:solidFill>
                  <a:srgbClr val="D2233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E-mail: </a:t>
            </a:r>
            <a:r>
              <a:rPr lang="en-US" sz="1400" b="1" u="sng" dirty="0">
                <a:solidFill>
                  <a:srgbClr val="D2233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Pavel.Ryzhkov@lukoil.com</a:t>
            </a:r>
            <a:endParaRPr lang="ru-RU" sz="1400" dirty="0">
              <a:solidFill>
                <a:srgbClr val="D2233C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373EEE-64F9-444E-8C4F-69D45643D7D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000"/>
          <a:stretch/>
        </p:blipFill>
        <p:spPr>
          <a:xfrm>
            <a:off x="1957" y="0"/>
            <a:ext cx="914204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1914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сновной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boil Theme">
  <a:themeElements>
    <a:clrScheme name="TEBOIL 2">
      <a:dk1>
        <a:srgbClr val="000000"/>
      </a:dk1>
      <a:lt1>
        <a:srgbClr val="FFFFFF"/>
      </a:lt1>
      <a:dk2>
        <a:srgbClr val="A5A5A5"/>
      </a:dk2>
      <a:lt2>
        <a:srgbClr val="E7E6E6"/>
      </a:lt2>
      <a:accent1>
        <a:srgbClr val="E7332B"/>
      </a:accent1>
      <a:accent2>
        <a:srgbClr val="004798"/>
      </a:accent2>
      <a:accent3>
        <a:srgbClr val="A5A5A5"/>
      </a:accent3>
      <a:accent4>
        <a:srgbClr val="CACACA"/>
      </a:accent4>
      <a:accent5>
        <a:srgbClr val="E78E8A"/>
      </a:accent5>
      <a:accent6>
        <a:srgbClr val="4C6F98"/>
      </a:accent6>
      <a:hlink>
        <a:srgbClr val="004798"/>
      </a:hlink>
      <a:folHlink>
        <a:srgbClr val="004798"/>
      </a:folHlink>
    </a:clrScheme>
    <a:fontScheme name="Test">
      <a:majorFont>
        <a:latin typeface="Montserrat Black"/>
        <a:ea typeface=""/>
        <a:cs typeface=""/>
      </a:majorFont>
      <a:minorFont>
        <a:latin typeface="Montserra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eboil Theme" id="{1F968722-84B1-48DB-9D65-8F18110960E6}" vid="{0BF8A441-58B6-4FF1-B545-4066F45A49D8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85B76279261FC41A2604133188FC3F0" ma:contentTypeVersion="0" ma:contentTypeDescription="Создание документа." ma:contentTypeScope="" ma:versionID="874370f299797430aa596e082ce86cc3">
  <xsd:schema xmlns:xsd="http://www.w3.org/2001/XMLSchema" xmlns:p="http://schemas.microsoft.com/office/2006/metadata/properties" targetNamespace="http://schemas.microsoft.com/office/2006/metadata/properties" ma:root="true" ma:fieldsID="c2d6548631942a3a7cae43a042d40c6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38258C59-7C09-49C8-A6F9-F754E3AB07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2CDFB522-9B92-4483-86A2-D34AD6E98D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D77849-0E8E-42D2-963E-75509055BDC5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10303</TotalTime>
  <Words>88</Words>
  <Application>Microsoft Office PowerPoint</Application>
  <PresentationFormat>Экран (16:9)</PresentationFormat>
  <Paragraphs>21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Calibri</vt:lpstr>
      <vt:lpstr>Montserrat</vt:lpstr>
      <vt:lpstr>Montserrat Black</vt:lpstr>
      <vt:lpstr>Tahoma</vt:lpstr>
      <vt:lpstr>Wingdings</vt:lpstr>
      <vt:lpstr>Тема Office</vt:lpstr>
      <vt:lpstr>1_Teboil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ПРОГРАММА Эксперт бонус»</vt:lpstr>
    </vt:vector>
  </TitlesOfParts>
  <Company>LUKOIL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Company</dc:creator>
  <cp:lastModifiedBy>Корепанова Светлана Николаевна</cp:lastModifiedBy>
  <cp:revision>775</cp:revision>
  <cp:lastPrinted>2015-12-03T12:04:19Z</cp:lastPrinted>
  <dcterms:created xsi:type="dcterms:W3CDTF">2015-12-02T14:34:23Z</dcterms:created>
  <dcterms:modified xsi:type="dcterms:W3CDTF">2026-07-23T13:52:33Z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